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8B4-4731-4348-83E4-EEA1B62DE42A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5BB-E94A-4EBA-AA73-EAD6536F6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0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78B4-4731-4348-83E4-EEA1B62DE42A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25BB-E94A-4EBA-AA73-EAD6536F6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0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организации и проведения контроля качества деятельности аудиторских организаций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0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1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проведения контроля качества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системы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контроля качества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0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Произвольный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Пути организации и проведения контроля качества деятельности аудиторских организаций</vt:lpstr>
      <vt:lpstr>Цель</vt:lpstr>
      <vt:lpstr>Органы проведения контроля качества </vt:lpstr>
      <vt:lpstr>Контроль качества </vt:lpstr>
      <vt:lpstr>Обеспечение системы Контроля качества</vt:lpstr>
      <vt:lpstr>Организация контроля качества</vt:lpstr>
      <vt:lpstr>Основы контроля качества</vt:lpstr>
      <vt:lpstr>Признаки контроля качества</vt:lpstr>
      <vt:lpstr>Признаки контроля качества</vt:lpstr>
      <vt:lpstr>Признаки контроля качества</vt:lpstr>
      <vt:lpstr>Признаки контроля качества</vt:lpstr>
      <vt:lpstr>Признаки контроля качества</vt:lpstr>
      <vt:lpstr>Признаки контроля качества</vt:lpstr>
      <vt:lpstr>Признаки контроля качества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организации и проведения контроля качества деятельности аудиторских организаций</dc:title>
  <dc:creator>Пользователь</dc:creator>
  <cp:lastModifiedBy>8-1-7</cp:lastModifiedBy>
  <cp:revision>1</cp:revision>
  <dcterms:created xsi:type="dcterms:W3CDTF">2018-10-10T12:44:27Z</dcterms:created>
  <dcterms:modified xsi:type="dcterms:W3CDTF">2018-10-10T13:16:54Z</dcterms:modified>
</cp:coreProperties>
</file>